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87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27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90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68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18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014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976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97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2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167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17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5BCE2-F92F-4D6F-9D90-2B44511E03D2}" type="datetimeFigureOut">
              <a:rPr lang="en-US" smtClean="0"/>
              <a:t>4/9/2019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E5774-87A3-4C31-A826-0D90BAB91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8555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2" Type="http://schemas.microsoft.com/office/2007/relationships/media" Target="../media/media3.mp4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p4"/><Relationship Id="rId2" Type="http://schemas.microsoft.com/office/2007/relationships/media" Target="../media/media4.mp4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87836-F86A-46D8-B348-5DE86BFB35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Urban Renewal and Decay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88231D-B9F3-457D-82C1-C2D43D7272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Luiz Vasconcelos, Stephen Sheetz, Eric Kuha</a:t>
            </a:r>
          </a:p>
        </p:txBody>
      </p:sp>
      <p:pic>
        <p:nvPicPr>
          <p:cNvPr id="4" name="script2-stephen">
            <a:hlinkClick r:id="" action="ppaction://media"/>
            <a:extLst>
              <a:ext uri="{FF2B5EF4-FFF2-40B4-BE49-F238E27FC236}">
                <a16:creationId xmlns:a16="http://schemas.microsoft.com/office/drawing/2014/main" id="{506D8FD5-EABC-49F7-937F-0A572E4941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36698" y="418591"/>
            <a:ext cx="193805" cy="19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18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2"/>
    </mc:Choice>
    <mc:Fallback>
      <p:transition spd="slow" advTm="4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6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1358BA-5BC1-4A59-97D0-410EA1C6A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AE1F2-E246-4DED-A53B-BCA3245A9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256436"/>
            <a:ext cx="9144000" cy="160081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We welcome all feedback!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828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52"/>
    </mc:Choice>
    <mc:Fallback>
      <p:transition spd="slow" advTm="3925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rototype2">
            <a:hlinkClick r:id="" action="ppaction://media"/>
            <a:extLst>
              <a:ext uri="{FF2B5EF4-FFF2-40B4-BE49-F238E27FC236}">
                <a16:creationId xmlns:a16="http://schemas.microsoft.com/office/drawing/2014/main" id="{E258CA4D-DC8B-4DCD-8267-9A4073EC69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1713" y="344488"/>
            <a:ext cx="10186987" cy="6167437"/>
          </a:xfrm>
        </p:spPr>
      </p:pic>
    </p:spTree>
    <p:extLst>
      <p:ext uri="{BB962C8B-B14F-4D97-AF65-F5344CB8AC3E}">
        <p14:creationId xmlns:p14="http://schemas.microsoft.com/office/powerpoint/2010/main" val="543092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546"/>
    </mc:Choice>
    <mc:Fallback>
      <p:transition spd="slow" advTm="73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62" objId="4"/>
        <p14:stopEvt time="72796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EDD5B-D427-45BF-9C27-2E646B451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Highland Construction Projects</a:t>
            </a:r>
          </a:p>
        </p:txBody>
      </p:sp>
      <p:pic>
        <p:nvPicPr>
          <p:cNvPr id="4" name="Highland Example">
            <a:hlinkClick r:id="" action="ppaction://media"/>
            <a:extLst>
              <a:ext uri="{FF2B5EF4-FFF2-40B4-BE49-F238E27FC236}">
                <a16:creationId xmlns:a16="http://schemas.microsoft.com/office/drawing/2014/main" id="{B2A85207-DF86-4C56-9B22-618FEE848AAD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01900" y="1825625"/>
            <a:ext cx="7188200" cy="4351338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93710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00"/>
    </mc:Choice>
    <mc:Fallback>
      <p:transition spd="slow" advTm="49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836" objId="4"/>
        <p14:stopEvt time="24345" objId="4"/>
        <p14:playEvt time="28030" objId="4"/>
        <p14:stopEvt time="49200" objId="4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16B83-147A-4374-8708-65ADE123D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two districts</a:t>
            </a:r>
          </a:p>
        </p:txBody>
      </p:sp>
      <p:pic>
        <p:nvPicPr>
          <p:cNvPr id="4" name="Payne_Dayton_NorthEnd Example">
            <a:hlinkClick r:id="" action="ppaction://media"/>
            <a:extLst>
              <a:ext uri="{FF2B5EF4-FFF2-40B4-BE49-F238E27FC236}">
                <a16:creationId xmlns:a16="http://schemas.microsoft.com/office/drawing/2014/main" id="{E1938731-0888-41C3-89D9-BF3B8834CBDF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01900" y="1825625"/>
            <a:ext cx="7188200" cy="4351338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99207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87"/>
    </mc:Choice>
    <mc:Fallback>
      <p:transition spd="slow" advTm="15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2319" objId="4"/>
        <p14:stopEvt time="15887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A89F0-E629-4803-B1B1-8A7EC09B1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Crime Data by District</a:t>
            </a:r>
          </a:p>
        </p:txBody>
      </p:sp>
      <p:sp>
        <p:nvSpPr>
          <p:cNvPr id="29" name="Content Placeholder 9">
            <a:extLst>
              <a:ext uri="{FF2B5EF4-FFF2-40B4-BE49-F238E27FC236}">
                <a16:creationId xmlns:a16="http://schemas.microsoft.com/office/drawing/2014/main" id="{31141B52-8F10-4D3D-A463-EB21234E3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pic>
        <p:nvPicPr>
          <p:cNvPr id="8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3777409E-E4D7-4B6D-B701-3877F8188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102" y="1063364"/>
            <a:ext cx="6903723" cy="460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95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59"/>
    </mc:Choice>
    <mc:Fallback>
      <p:transition spd="slow" advTm="815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BD6E4-57DF-473A-9D49-196C92BD5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Crime Breakdown by Type</a:t>
            </a:r>
          </a:p>
        </p:txBody>
      </p:sp>
      <p:pic>
        <p:nvPicPr>
          <p:cNvPr id="5" name="Content Placeholder 4" descr="A map with text&#10;&#10;Description automatically generated">
            <a:extLst>
              <a:ext uri="{FF2B5EF4-FFF2-40B4-BE49-F238E27FC236}">
                <a16:creationId xmlns:a16="http://schemas.microsoft.com/office/drawing/2014/main" id="{C3BC0FCD-FE12-45E7-A32B-BD50E8E4D9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465" y="1675227"/>
            <a:ext cx="6583069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69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83"/>
    </mc:Choice>
    <mc:Fallback>
      <p:transition spd="slow" advTm="1038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0B8FBF-B745-40BF-9D0C-A6A210ECC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Property Sales Map</a:t>
            </a:r>
          </a:p>
        </p:txBody>
      </p:sp>
      <p:pic>
        <p:nvPicPr>
          <p:cNvPr id="5" name="Content Placeholder 4" descr="A map with text&#10;&#10;Description automatically generated">
            <a:extLst>
              <a:ext uri="{FF2B5EF4-FFF2-40B4-BE49-F238E27FC236}">
                <a16:creationId xmlns:a16="http://schemas.microsoft.com/office/drawing/2014/main" id="{ED3C9880-45F4-4681-AED6-4AEE27BBA5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465" y="1675227"/>
            <a:ext cx="6583069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89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3"/>
    </mc:Choice>
    <mc:Fallback>
      <p:transition spd="slow" advTm="570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3BD11D-8A7E-4786-874D-696B4BB6B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Filter Data by District</a:t>
            </a:r>
          </a:p>
        </p:txBody>
      </p:sp>
      <p:pic>
        <p:nvPicPr>
          <p:cNvPr id="5" name="Content Placeholder 4" descr="A screenshot of a map&#10;&#10;Description automatically generated">
            <a:extLst>
              <a:ext uri="{FF2B5EF4-FFF2-40B4-BE49-F238E27FC236}">
                <a16:creationId xmlns:a16="http://schemas.microsoft.com/office/drawing/2014/main" id="{11F8A1D0-5A7B-45FE-9FB5-5F61B61BD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465" y="1675227"/>
            <a:ext cx="6583069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8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70"/>
    </mc:Choice>
    <mc:Fallback>
      <p:transition spd="slow" advTm="837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435B3-02E7-4263-9A57-C0366C976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Filter Data by District</a:t>
            </a:r>
          </a:p>
        </p:txBody>
      </p:sp>
      <p:pic>
        <p:nvPicPr>
          <p:cNvPr id="5" name="Content Placeholder 4" descr="A screenshot of a map&#10;&#10;Description automatically generated">
            <a:extLst>
              <a:ext uri="{FF2B5EF4-FFF2-40B4-BE49-F238E27FC236}">
                <a16:creationId xmlns:a16="http://schemas.microsoft.com/office/drawing/2014/main" id="{1EF5E7FF-B0D9-467C-B59A-49DC48979E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465" y="1675227"/>
            <a:ext cx="6583069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74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87"/>
    </mc:Choice>
    <mc:Fallback>
      <p:transition spd="slow" advTm="15187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3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44</Words>
  <Application>Microsoft Office PowerPoint</Application>
  <PresentationFormat>Widescreen</PresentationFormat>
  <Paragraphs>11</Paragraphs>
  <Slides>10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Urban Renewal and Decay</vt:lpstr>
      <vt:lpstr>PowerPoint Presentation</vt:lpstr>
      <vt:lpstr>Highland Construction Projects</vt:lpstr>
      <vt:lpstr>Comparing two districts</vt:lpstr>
      <vt:lpstr>Crime Data by District</vt:lpstr>
      <vt:lpstr>Crime Breakdown by Type</vt:lpstr>
      <vt:lpstr>Property Sales Map</vt:lpstr>
      <vt:lpstr>Filter Data by District</vt:lpstr>
      <vt:lpstr>Filter Data by District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 Renewal and Decay</dc:title>
  <dc:creator>Eric Kuha</dc:creator>
  <cp:lastModifiedBy>Eric Kuha</cp:lastModifiedBy>
  <cp:revision>2</cp:revision>
  <dcterms:created xsi:type="dcterms:W3CDTF">2019-04-09T15:24:44Z</dcterms:created>
  <dcterms:modified xsi:type="dcterms:W3CDTF">2019-04-09T15:40:56Z</dcterms:modified>
</cp:coreProperties>
</file>